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2"/>
  </p:sldMasterIdLst>
  <p:notesMasterIdLst>
    <p:notesMasterId r:id="rId5"/>
  </p:notesMasterIdLst>
  <p:sldIdLst>
    <p:sldId id="268" r:id="rId3"/>
    <p:sldId id="264" r:id="rId4"/>
  </p:sldIdLst>
  <p:sldSz cx="9144000" cy="6858000" type="screen4x3"/>
  <p:notesSz cx="69469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 Corporation" initials="" lastIdx="4" clrIdx="0"/>
  <p:cmAuthor id="1" name="Elisabeth Keating" initials="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41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958" autoAdjust="0"/>
  </p:normalViewPr>
  <p:slideViewPr>
    <p:cSldViewPr>
      <p:cViewPr varScale="1">
        <p:scale>
          <a:sx n="136" d="100"/>
          <a:sy n="136" d="100"/>
        </p:scale>
        <p:origin x="-144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commentAuthors" Target="commentAuthor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99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5413" y="0"/>
            <a:ext cx="30099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952BE-0C84-4878-8823-ACC1B4DB665C}" type="datetimeFigureOut">
              <a:rPr lang="en-US" smtClean="0"/>
              <a:t>7/8/17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4300" y="1160463"/>
            <a:ext cx="417830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67225"/>
            <a:ext cx="555625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099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5413" y="8818563"/>
            <a:ext cx="30099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8CE03-B4EB-472F-90D8-DF0553C2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1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4953000"/>
            <a:ext cx="5715000" cy="8382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52600" y="3352800"/>
            <a:ext cx="5715000" cy="1600200"/>
          </a:xfrm>
        </p:spPr>
        <p:txBody>
          <a:bodyPr/>
          <a:lstStyle>
            <a:lvl1pPr algn="ctr">
              <a:defRPr sz="4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302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30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F391BD4-A378-4329-A5DF-4A5955C5E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5E1EE-9592-4865-834F-79405699F6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9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1981200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791200" cy="5029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7E91E-09F4-423F-A7EF-55CF9DF260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0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DDAD0-AC67-4FDA-80DA-826BFEA809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6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73CE4-EA5F-42E1-999D-BA84EF8C75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862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862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48021-AED3-4B9B-8412-B61F272FCD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9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EAD03-7990-45BB-96FB-36C65F767C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6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6668B-AAC7-4189-80D2-4F5855F583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8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98ED4-6205-4787-9F41-CC1E8FAF82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4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3008313" cy="914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9601"/>
            <a:ext cx="5111750" cy="5410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24001"/>
            <a:ext cx="3008313" cy="4495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55399-94E5-44F8-8F6D-CB8A7216A8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5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0C28D-A11E-4C04-AB5B-4DA1202676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07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9248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924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216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54375" y="6248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fld id="{157A5440-C788-490C-BE93-2ABAC828A8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9pPr>
    </p:titleStyle>
    <p:bodyStyle>
      <a:lvl1pPr marL="447675" indent="-447675" algn="l" rtl="0" eaLnBrk="1" fontAlgn="base" hangingPunct="1">
        <a:spcBef>
          <a:spcPct val="6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 sz="20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>
          <a:solidFill>
            <a:schemeClr val="accent1">
              <a:lumMod val="50000"/>
            </a:schemeClr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 sz="1600">
          <a:solidFill>
            <a:schemeClr val="accent1">
              <a:lumMod val="50000"/>
            </a:schemeClr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 sz="1400">
          <a:solidFill>
            <a:schemeClr val="accent1">
              <a:lumMod val="50000"/>
            </a:schemeClr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>
            <a:lumMod val="75000"/>
          </a:schemeClr>
        </a:buClr>
        <a:buChar char="•"/>
        <a:defRPr sz="1400">
          <a:solidFill>
            <a:schemeClr val="accent1">
              <a:lumMod val="50000"/>
            </a:schemeClr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FBFB75-2C10-4521-8D5B-0A590B2EC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A04287-9E3D-43FD-B0F7-2FCA2F3A2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2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References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D175B8-4C83-4B01-B332-2F0CB4AD5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76400"/>
            <a:ext cx="7924800" cy="4114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ent Bill of Rights presentation">
  <a:themeElements>
    <a:clrScheme name="Axis 6">
      <a:dk1>
        <a:srgbClr val="000000"/>
      </a:dk1>
      <a:lt1>
        <a:srgbClr val="ECAE00"/>
      </a:lt1>
      <a:dk2>
        <a:srgbClr val="FFFFFF"/>
      </a:dk2>
      <a:lt2>
        <a:srgbClr val="333333"/>
      </a:lt2>
      <a:accent1>
        <a:srgbClr val="CC6600"/>
      </a:accent1>
      <a:accent2>
        <a:srgbClr val="BA6D10"/>
      </a:accent2>
      <a:accent3>
        <a:srgbClr val="F4D3AA"/>
      </a:accent3>
      <a:accent4>
        <a:srgbClr val="000000"/>
      </a:accent4>
      <a:accent5>
        <a:srgbClr val="E2B8AA"/>
      </a:accent5>
      <a:accent6>
        <a:srgbClr val="A8620D"/>
      </a:accent6>
      <a:hlink>
        <a:srgbClr val="666633"/>
      </a:hlink>
      <a:folHlink>
        <a:srgbClr val="8D996D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B32C775-349E-4880-B6A0-938FC6BEA2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Parent Bill of Rights presentation</Template>
  <TotalTime>54</TotalTime>
  <Words>1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Parent Bill of Rights presentation</vt:lpstr>
      <vt:lpstr>PowerPoint Presentation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Reform</dc:title>
  <dc:creator>tiffany jackson</dc:creator>
  <cp:keywords/>
  <cp:lastModifiedBy>Nicholas Hoff</cp:lastModifiedBy>
  <cp:revision>5</cp:revision>
  <dcterms:created xsi:type="dcterms:W3CDTF">2017-07-08T19:31:14Z</dcterms:created>
  <dcterms:modified xsi:type="dcterms:W3CDTF">2017-07-09T04:07:36Z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TC010171251033</vt:lpwstr>
  </property>
</Properties>
</file>